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5" r:id="rId2"/>
    <p:sldId id="256" r:id="rId3"/>
    <p:sldId id="257" r:id="rId4"/>
    <p:sldId id="258" r:id="rId5"/>
    <p:sldId id="259" r:id="rId6"/>
    <p:sldId id="262" r:id="rId7"/>
    <p:sldId id="263" r:id="rId8"/>
    <p:sldId id="270" r:id="rId9"/>
    <p:sldId id="273" r:id="rId10"/>
    <p:sldId id="271" r:id="rId11"/>
    <p:sldId id="272" r:id="rId12"/>
    <p:sldId id="274" r:id="rId13"/>
    <p:sldId id="276" r:id="rId14"/>
    <p:sldId id="275" r:id="rId15"/>
    <p:sldId id="277" r:id="rId16"/>
    <p:sldId id="278" r:id="rId17"/>
    <p:sldId id="264" r:id="rId18"/>
    <p:sldId id="266" r:id="rId19"/>
    <p:sldId id="267" r:id="rId20"/>
    <p:sldId id="268" r:id="rId21"/>
    <p:sldId id="280" r:id="rId22"/>
    <p:sldId id="299" r:id="rId23"/>
    <p:sldId id="300" r:id="rId24"/>
    <p:sldId id="301" r:id="rId25"/>
    <p:sldId id="302" r:id="rId26"/>
    <p:sldId id="303" r:id="rId27"/>
    <p:sldId id="282" r:id="rId28"/>
    <p:sldId id="289" r:id="rId29"/>
    <p:sldId id="305" r:id="rId30"/>
    <p:sldId id="306" r:id="rId31"/>
    <p:sldId id="307" r:id="rId32"/>
    <p:sldId id="288" r:id="rId33"/>
    <p:sldId id="308" r:id="rId34"/>
    <p:sldId id="309" r:id="rId35"/>
    <p:sldId id="310" r:id="rId36"/>
    <p:sldId id="311" r:id="rId37"/>
    <p:sldId id="312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90D7D37-6023-4421-A328-3B1DEB81C058}">
          <p14:sldIdLst>
            <p14:sldId id="265"/>
            <p14:sldId id="256"/>
            <p14:sldId id="257"/>
            <p14:sldId id="258"/>
            <p14:sldId id="259"/>
            <p14:sldId id="262"/>
            <p14:sldId id="263"/>
            <p14:sldId id="270"/>
            <p14:sldId id="273"/>
            <p14:sldId id="271"/>
            <p14:sldId id="272"/>
            <p14:sldId id="274"/>
            <p14:sldId id="276"/>
            <p14:sldId id="275"/>
            <p14:sldId id="277"/>
            <p14:sldId id="278"/>
            <p14:sldId id="264"/>
            <p14:sldId id="266"/>
            <p14:sldId id="267"/>
            <p14:sldId id="268"/>
            <p14:sldId id="280"/>
            <p14:sldId id="299"/>
            <p14:sldId id="300"/>
            <p14:sldId id="301"/>
            <p14:sldId id="302"/>
            <p14:sldId id="303"/>
            <p14:sldId id="282"/>
          </p14:sldIdLst>
        </p14:section>
        <p14:section name="Seção sem Título" id="{0E052477-FEC4-44CE-B9A0-3074882185F6}">
          <p14:sldIdLst>
            <p14:sldId id="289"/>
            <p14:sldId id="305"/>
            <p14:sldId id="306"/>
            <p14:sldId id="307"/>
            <p14:sldId id="288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24"/>
    <a:srgbClr val="DDB2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416" dt="2023-10-31T03:22:4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189" autoAdjust="0"/>
  </p:normalViewPr>
  <p:slideViewPr>
    <p:cSldViewPr snapToGrid="0">
      <p:cViewPr>
        <p:scale>
          <a:sx n="100" d="100"/>
          <a:sy n="100" d="100"/>
        </p:scale>
        <p:origin x="1314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9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2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8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29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82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5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57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697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0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76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151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617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95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75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371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540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196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350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177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09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27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361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771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18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7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26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1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62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0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CD622FE8-1894-6D32-EF6E-29839640A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9411" y="126327"/>
            <a:ext cx="5701528" cy="6478737"/>
          </a:xfrm>
          <a:custGeom>
            <a:avLst/>
            <a:gdLst>
              <a:gd name="connsiteX0" fmla="*/ 472156 w 5701528"/>
              <a:gd name="connsiteY0" fmla="*/ 1779706 h 6478737"/>
              <a:gd name="connsiteX1" fmla="*/ 845860 w 5701528"/>
              <a:gd name="connsiteY1" fmla="*/ 2015072 h 6478737"/>
              <a:gd name="connsiteX2" fmla="*/ 2901777 w 5701528"/>
              <a:gd name="connsiteY2" fmla="*/ 5814494 h 6478737"/>
              <a:gd name="connsiteX3" fmla="*/ 2720162 w 5701528"/>
              <a:gd name="connsiteY3" fmla="*/ 6424425 h 6478737"/>
              <a:gd name="connsiteX4" fmla="*/ 2110231 w 5701528"/>
              <a:gd name="connsiteY4" fmla="*/ 6242810 h 6478737"/>
              <a:gd name="connsiteX5" fmla="*/ 54314 w 5701528"/>
              <a:gd name="connsiteY5" fmla="*/ 2443388 h 6478737"/>
              <a:gd name="connsiteX6" fmla="*/ 235929 w 5701528"/>
              <a:gd name="connsiteY6" fmla="*/ 1833457 h 6478737"/>
              <a:gd name="connsiteX7" fmla="*/ 406811 w 5701528"/>
              <a:gd name="connsiteY7" fmla="*/ 1781199 h 6478737"/>
              <a:gd name="connsiteX8" fmla="*/ 472156 w 5701528"/>
              <a:gd name="connsiteY8" fmla="*/ 1779706 h 6478737"/>
              <a:gd name="connsiteX9" fmla="*/ 2696239 w 5701528"/>
              <a:gd name="connsiteY9" fmla="*/ 1264912 h 6478737"/>
              <a:gd name="connsiteX10" fmla="*/ 3069942 w 5701528"/>
              <a:gd name="connsiteY10" fmla="*/ 1500278 h 6478737"/>
              <a:gd name="connsiteX11" fmla="*/ 5125859 w 5701528"/>
              <a:gd name="connsiteY11" fmla="*/ 5299700 h 6478737"/>
              <a:gd name="connsiteX12" fmla="*/ 4944244 w 5701528"/>
              <a:gd name="connsiteY12" fmla="*/ 5909631 h 6478737"/>
              <a:gd name="connsiteX13" fmla="*/ 4334313 w 5701528"/>
              <a:gd name="connsiteY13" fmla="*/ 5728016 h 6478737"/>
              <a:gd name="connsiteX14" fmla="*/ 2278396 w 5701528"/>
              <a:gd name="connsiteY14" fmla="*/ 1928594 h 6478737"/>
              <a:gd name="connsiteX15" fmla="*/ 2460011 w 5701528"/>
              <a:gd name="connsiteY15" fmla="*/ 1318663 h 6478737"/>
              <a:gd name="connsiteX16" fmla="*/ 2630894 w 5701528"/>
              <a:gd name="connsiteY16" fmla="*/ 1266404 h 6478737"/>
              <a:gd name="connsiteX17" fmla="*/ 2696239 w 5701528"/>
              <a:gd name="connsiteY17" fmla="*/ 1264912 h 6478737"/>
              <a:gd name="connsiteX18" fmla="*/ 847098 w 5701528"/>
              <a:gd name="connsiteY18" fmla="*/ 230257 h 6478737"/>
              <a:gd name="connsiteX19" fmla="*/ 1220802 w 5701528"/>
              <a:gd name="connsiteY19" fmla="*/ 465623 h 6478737"/>
              <a:gd name="connsiteX20" fmla="*/ 3276719 w 5701528"/>
              <a:gd name="connsiteY20" fmla="*/ 4265045 h 6478737"/>
              <a:gd name="connsiteX21" fmla="*/ 3095104 w 5701528"/>
              <a:gd name="connsiteY21" fmla="*/ 4874976 h 6478737"/>
              <a:gd name="connsiteX22" fmla="*/ 2485173 w 5701528"/>
              <a:gd name="connsiteY22" fmla="*/ 4693361 h 6478737"/>
              <a:gd name="connsiteX23" fmla="*/ 429256 w 5701528"/>
              <a:gd name="connsiteY23" fmla="*/ 893939 h 6478737"/>
              <a:gd name="connsiteX24" fmla="*/ 610871 w 5701528"/>
              <a:gd name="connsiteY24" fmla="*/ 284008 h 6478737"/>
              <a:gd name="connsiteX25" fmla="*/ 781754 w 5701528"/>
              <a:gd name="connsiteY25" fmla="*/ 231750 h 6478737"/>
              <a:gd name="connsiteX26" fmla="*/ 847098 w 5701528"/>
              <a:gd name="connsiteY26" fmla="*/ 230257 h 6478737"/>
              <a:gd name="connsiteX27" fmla="*/ 3217594 w 5701528"/>
              <a:gd name="connsiteY27" fmla="*/ 563 h 6478737"/>
              <a:gd name="connsiteX28" fmla="*/ 3591298 w 5701528"/>
              <a:gd name="connsiteY28" fmla="*/ 235929 h 6478737"/>
              <a:gd name="connsiteX29" fmla="*/ 5647215 w 5701528"/>
              <a:gd name="connsiteY29" fmla="*/ 4035351 h 6478737"/>
              <a:gd name="connsiteX30" fmla="*/ 5465600 w 5701528"/>
              <a:gd name="connsiteY30" fmla="*/ 4645282 h 6478737"/>
              <a:gd name="connsiteX31" fmla="*/ 4855669 w 5701528"/>
              <a:gd name="connsiteY31" fmla="*/ 4463667 h 6478737"/>
              <a:gd name="connsiteX32" fmla="*/ 2799752 w 5701528"/>
              <a:gd name="connsiteY32" fmla="*/ 664245 h 6478737"/>
              <a:gd name="connsiteX33" fmla="*/ 2981367 w 5701528"/>
              <a:gd name="connsiteY33" fmla="*/ 54314 h 6478737"/>
              <a:gd name="connsiteX34" fmla="*/ 3152249 w 5701528"/>
              <a:gd name="connsiteY34" fmla="*/ 2056 h 6478737"/>
              <a:gd name="connsiteX35" fmla="*/ 3217594 w 5701528"/>
              <a:gd name="connsiteY35" fmla="*/ 563 h 647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01528" h="6478737">
                <a:moveTo>
                  <a:pt x="472156" y="1779706"/>
                </a:moveTo>
                <a:cubicBezTo>
                  <a:pt x="623956" y="1787303"/>
                  <a:pt x="768242" y="1871629"/>
                  <a:pt x="845860" y="2015072"/>
                </a:cubicBezTo>
                <a:lnTo>
                  <a:pt x="2901777" y="5814494"/>
                </a:lnTo>
                <a:cubicBezTo>
                  <a:pt x="3020053" y="6033073"/>
                  <a:pt x="2938742" y="6306149"/>
                  <a:pt x="2720162" y="6424425"/>
                </a:cubicBezTo>
                <a:cubicBezTo>
                  <a:pt x="2501583" y="6542700"/>
                  <a:pt x="2228507" y="6461389"/>
                  <a:pt x="2110231" y="6242810"/>
                </a:cubicBezTo>
                <a:lnTo>
                  <a:pt x="54314" y="2443388"/>
                </a:lnTo>
                <a:cubicBezTo>
                  <a:pt x="-63962" y="2224809"/>
                  <a:pt x="17350" y="1951733"/>
                  <a:pt x="235929" y="1833457"/>
                </a:cubicBezTo>
                <a:cubicBezTo>
                  <a:pt x="290574" y="1803888"/>
                  <a:pt x="348625" y="1786793"/>
                  <a:pt x="406811" y="1781199"/>
                </a:cubicBezTo>
                <a:cubicBezTo>
                  <a:pt x="428631" y="1779101"/>
                  <a:pt x="450471" y="1778621"/>
                  <a:pt x="472156" y="1779706"/>
                </a:cubicBezTo>
                <a:close/>
                <a:moveTo>
                  <a:pt x="2696239" y="1264912"/>
                </a:moveTo>
                <a:cubicBezTo>
                  <a:pt x="2848039" y="1272509"/>
                  <a:pt x="2992324" y="1356836"/>
                  <a:pt x="3069942" y="1500278"/>
                </a:cubicBezTo>
                <a:lnTo>
                  <a:pt x="5125859" y="5299700"/>
                </a:lnTo>
                <a:cubicBezTo>
                  <a:pt x="5244135" y="5518279"/>
                  <a:pt x="5162824" y="5791355"/>
                  <a:pt x="4944244" y="5909631"/>
                </a:cubicBezTo>
                <a:cubicBezTo>
                  <a:pt x="4725664" y="6027907"/>
                  <a:pt x="4452590" y="5946595"/>
                  <a:pt x="4334313" y="5728016"/>
                </a:cubicBezTo>
                <a:lnTo>
                  <a:pt x="2278396" y="1928594"/>
                </a:lnTo>
                <a:cubicBezTo>
                  <a:pt x="2160120" y="1710015"/>
                  <a:pt x="2241432" y="1436939"/>
                  <a:pt x="2460011" y="1318663"/>
                </a:cubicBezTo>
                <a:cubicBezTo>
                  <a:pt x="2514656" y="1289094"/>
                  <a:pt x="2572707" y="1271999"/>
                  <a:pt x="2630894" y="1266404"/>
                </a:cubicBezTo>
                <a:cubicBezTo>
                  <a:pt x="2652714" y="1264307"/>
                  <a:pt x="2674553" y="1263826"/>
                  <a:pt x="2696239" y="1264912"/>
                </a:cubicBezTo>
                <a:close/>
                <a:moveTo>
                  <a:pt x="847098" y="230257"/>
                </a:moveTo>
                <a:cubicBezTo>
                  <a:pt x="998898" y="237854"/>
                  <a:pt x="1143184" y="322181"/>
                  <a:pt x="1220802" y="465623"/>
                </a:cubicBezTo>
                <a:lnTo>
                  <a:pt x="3276719" y="4265045"/>
                </a:lnTo>
                <a:cubicBezTo>
                  <a:pt x="3394995" y="4483624"/>
                  <a:pt x="3313683" y="4756700"/>
                  <a:pt x="3095104" y="4874976"/>
                </a:cubicBezTo>
                <a:cubicBezTo>
                  <a:pt x="2876525" y="4993252"/>
                  <a:pt x="2603449" y="4911940"/>
                  <a:pt x="2485173" y="4693361"/>
                </a:cubicBezTo>
                <a:lnTo>
                  <a:pt x="429256" y="893939"/>
                </a:lnTo>
                <a:cubicBezTo>
                  <a:pt x="310980" y="675359"/>
                  <a:pt x="392292" y="402284"/>
                  <a:pt x="610871" y="284008"/>
                </a:cubicBezTo>
                <a:cubicBezTo>
                  <a:pt x="665516" y="254439"/>
                  <a:pt x="723567" y="237344"/>
                  <a:pt x="781754" y="231750"/>
                </a:cubicBezTo>
                <a:cubicBezTo>
                  <a:pt x="803573" y="229652"/>
                  <a:pt x="825412" y="229171"/>
                  <a:pt x="847098" y="230257"/>
                </a:cubicBezTo>
                <a:close/>
                <a:moveTo>
                  <a:pt x="3217594" y="563"/>
                </a:moveTo>
                <a:cubicBezTo>
                  <a:pt x="3369394" y="8160"/>
                  <a:pt x="3513680" y="92487"/>
                  <a:pt x="3591298" y="235929"/>
                </a:cubicBezTo>
                <a:lnTo>
                  <a:pt x="5647215" y="4035351"/>
                </a:lnTo>
                <a:cubicBezTo>
                  <a:pt x="5765491" y="4253930"/>
                  <a:pt x="5684179" y="4527006"/>
                  <a:pt x="5465600" y="4645282"/>
                </a:cubicBezTo>
                <a:cubicBezTo>
                  <a:pt x="5247021" y="4763558"/>
                  <a:pt x="4973945" y="4682246"/>
                  <a:pt x="4855669" y="4463667"/>
                </a:cubicBezTo>
                <a:lnTo>
                  <a:pt x="2799752" y="664245"/>
                </a:lnTo>
                <a:cubicBezTo>
                  <a:pt x="2681476" y="445666"/>
                  <a:pt x="2762788" y="172590"/>
                  <a:pt x="2981367" y="54314"/>
                </a:cubicBezTo>
                <a:cubicBezTo>
                  <a:pt x="3036012" y="24745"/>
                  <a:pt x="3094063" y="7650"/>
                  <a:pt x="3152249" y="2056"/>
                </a:cubicBezTo>
                <a:cubicBezTo>
                  <a:pt x="3174069" y="-42"/>
                  <a:pt x="3195908" y="-523"/>
                  <a:pt x="3217594" y="5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cottonbro-5537827 (2160p)">
            <a:hlinkClick r:id="" action="ppaction://media"/>
            <a:extLst>
              <a:ext uri="{FF2B5EF4-FFF2-40B4-BE49-F238E27FC236}">
                <a16:creationId xmlns:a16="http://schemas.microsoft.com/office/drawing/2014/main" id="{8EB437A1-2324-DF07-D0C7-351B20DFE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709662-D9EB-7F98-7995-20F5B71829A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2AA3D49-52EF-F87F-9B0B-D3DF8E6D2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08" y="2471857"/>
            <a:ext cx="375238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3E7E3C-74EC-11FD-0FBF-F5C21E1BB242}"/>
              </a:ext>
            </a:extLst>
          </p:cNvPr>
          <p:cNvSpPr txBox="1"/>
          <p:nvPr/>
        </p:nvSpPr>
        <p:spPr>
          <a:xfrm>
            <a:off x="-323397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7899E0BC-B850-81CC-2B87-5E871FBE5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-3581922" y="3721270"/>
            <a:ext cx="301160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A93DE1-D6AF-6797-A590-A18B49CE417E}"/>
              </a:ext>
            </a:extLst>
          </p:cNvPr>
          <p:cNvSpPr txBox="1"/>
          <p:nvPr/>
        </p:nvSpPr>
        <p:spPr>
          <a:xfrm>
            <a:off x="-3077525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F63F4EE2-C886-FCFA-2C0B-DC65FCD7F3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-3429116" y="4700159"/>
            <a:ext cx="301160" cy="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F5FB38-65EA-1E5A-B4C7-EA55F53C66DA}"/>
              </a:ext>
            </a:extLst>
          </p:cNvPr>
          <p:cNvSpPr txBox="1"/>
          <p:nvPr/>
        </p:nvSpPr>
        <p:spPr>
          <a:xfrm>
            <a:off x="1194618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1D07DB5-B6FA-4E72-0FFA-DFBB82D599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843027" y="4700159"/>
            <a:ext cx="301160" cy="33261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EEA855-992F-5AA2-58F5-555B2CEB3002}"/>
              </a:ext>
            </a:extLst>
          </p:cNvPr>
          <p:cNvCxnSpPr>
            <a:cxnSpLocks/>
          </p:cNvCxnSpPr>
          <p:nvPr/>
        </p:nvCxnSpPr>
        <p:spPr>
          <a:xfrm flipH="1">
            <a:off x="1244751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1A6CE7-6DCE-1657-AAE6-15DBBD818416}"/>
              </a:ext>
            </a:extLst>
          </p:cNvPr>
          <p:cNvSpPr txBox="1"/>
          <p:nvPr/>
        </p:nvSpPr>
        <p:spPr>
          <a:xfrm>
            <a:off x="12341568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7444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44191-7389-7FAC-6813-BD67BA2E5610}"/>
              </a:ext>
            </a:extLst>
          </p:cNvPr>
          <p:cNvSpPr txBox="1"/>
          <p:nvPr/>
        </p:nvSpPr>
        <p:spPr>
          <a:xfrm>
            <a:off x="12872740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1A922C-3EF1-12F7-C6D2-001896F32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12492221" y="2835845"/>
            <a:ext cx="383704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1DFD81-A29B-885F-B1A8-3C64AC3DCB3B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FA1A6AA-9B69-7298-3FC7-539F7C53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B96B2D-252D-F3BB-4FD4-B8779AD8E704}"/>
              </a:ext>
            </a:extLst>
          </p:cNvPr>
          <p:cNvSpPr txBox="1"/>
          <p:nvPr/>
        </p:nvSpPr>
        <p:spPr>
          <a:xfrm>
            <a:off x="12748444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2674E22-6F47-D807-893B-632F1796CC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000"/>
          <a:stretch/>
        </p:blipFill>
        <p:spPr>
          <a:xfrm>
            <a:off x="12341568" y="3726722"/>
            <a:ext cx="491991" cy="4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63741B-94D2-129C-0221-341BC136C6E3}"/>
              </a:ext>
            </a:extLst>
          </p:cNvPr>
          <p:cNvSpPr txBox="1"/>
          <p:nvPr/>
        </p:nvSpPr>
        <p:spPr>
          <a:xfrm>
            <a:off x="12900606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3FBE6B9-B9C5-9B71-4D14-F0B296B43D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12464356" y="4636026"/>
            <a:ext cx="403682" cy="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FBD586-EFB5-8147-0F9A-63A4C63C894E}"/>
              </a:ext>
            </a:extLst>
          </p:cNvPr>
          <p:cNvSpPr txBox="1"/>
          <p:nvPr/>
        </p:nvSpPr>
        <p:spPr>
          <a:xfrm>
            <a:off x="8925461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1FE2D55-3784-2C2E-44B6-833BE34B8E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8489211" y="4636026"/>
            <a:ext cx="403682" cy="43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BD34D4-DA5D-A010-69BF-0310C29B4885}"/>
              </a:ext>
            </a:extLst>
          </p:cNvPr>
          <p:cNvCxnSpPr>
            <a:cxnSpLocks/>
          </p:cNvCxnSpPr>
          <p:nvPr/>
        </p:nvCxnSpPr>
        <p:spPr>
          <a:xfrm flipV="1">
            <a:off x="846667" y="7043685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081D6-EA44-77FB-F753-59DE59D56956}"/>
              </a:ext>
            </a:extLst>
          </p:cNvPr>
          <p:cNvSpPr txBox="1"/>
          <p:nvPr/>
        </p:nvSpPr>
        <p:spPr>
          <a:xfrm>
            <a:off x="996236" y="7016006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035F0-1730-4F70-5912-76B394E3EB91}"/>
              </a:ext>
            </a:extLst>
          </p:cNvPr>
          <p:cNvSpPr txBox="1"/>
          <p:nvPr/>
        </p:nvSpPr>
        <p:spPr>
          <a:xfrm>
            <a:off x="996236" y="7231220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4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8104589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324743" y="4622797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Camadas</a:t>
            </a:r>
          </a:p>
        </p:txBody>
      </p:sp>
    </p:spTree>
    <p:extLst>
      <p:ext uri="{BB962C8B-B14F-4D97-AF65-F5344CB8AC3E}">
        <p14:creationId xmlns:p14="http://schemas.microsoft.com/office/powerpoint/2010/main" val="773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2062462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324743" y="4834966"/>
            <a:ext cx="221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Captura dos dados</a:t>
            </a:r>
          </a:p>
        </p:txBody>
      </p:sp>
    </p:spTree>
    <p:extLst>
      <p:ext uri="{BB962C8B-B14F-4D97-AF65-F5344CB8AC3E}">
        <p14:creationId xmlns:p14="http://schemas.microsoft.com/office/powerpoint/2010/main" val="20569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8908390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653093" y="4822851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311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Nosso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Time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F81BA9B-7170-C9BA-DC6E-2866870ECEAD}"/>
              </a:ext>
            </a:extLst>
          </p:cNvPr>
          <p:cNvCxnSpPr/>
          <p:nvPr/>
        </p:nvCxnSpPr>
        <p:spPr>
          <a:xfrm flipV="1">
            <a:off x="846667" y="71664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922E099-6497-96CA-0385-69E6F5594881}"/>
              </a:ext>
            </a:extLst>
          </p:cNvPr>
          <p:cNvSpPr txBox="1"/>
          <p:nvPr/>
        </p:nvSpPr>
        <p:spPr>
          <a:xfrm>
            <a:off x="1078680" y="70093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Imagem 1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40E05F21-7F1B-0B3E-7675-C7542E43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846667" y="382105"/>
            <a:ext cx="2430090" cy="2442190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155A78F8-B80C-3FAF-E211-FA650A6F13C4}"/>
              </a:ext>
            </a:extLst>
          </p:cNvPr>
          <p:cNvSpPr txBox="1"/>
          <p:nvPr/>
        </p:nvSpPr>
        <p:spPr>
          <a:xfrm>
            <a:off x="1078680" y="7394023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pic>
        <p:nvPicPr>
          <p:cNvPr id="3" name="Imagem 2" descr="Homem de camisa branca&#10;&#10;Descrição gerada automaticamente">
            <a:extLst>
              <a:ext uri="{FF2B5EF4-FFF2-40B4-BE49-F238E27FC236}">
                <a16:creationId xmlns:a16="http://schemas.microsoft.com/office/drawing/2014/main" id="{62592631-D62B-6E58-5975-C7391E9F09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208705" y="379458"/>
            <a:ext cx="2430090" cy="2442190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4" name="Imagem 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28B79E17-5939-4C1B-D138-10835CB699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375301" y="376813"/>
            <a:ext cx="2398631" cy="244246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52B64E5-EC0C-E47B-56A8-9FA4C8CA38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9612071" y="376814"/>
            <a:ext cx="2430360" cy="2442463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910E368B-2BED-9480-E659-76BA6236DC7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7415088" y="376813"/>
            <a:ext cx="2437988" cy="2442190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3295651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879481" y="4854985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EAD86B-5952-9795-F6EA-9B80CD21B265}"/>
              </a:ext>
            </a:extLst>
          </p:cNvPr>
          <p:cNvSpPr txBox="1"/>
          <p:nvPr/>
        </p:nvSpPr>
        <p:spPr>
          <a:xfrm>
            <a:off x="996235" y="-818204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D9343B-82D4-D33F-B727-F58B8DC8DD1B}"/>
              </a:ext>
            </a:extLst>
          </p:cNvPr>
          <p:cNvCxnSpPr>
            <a:cxnSpLocks/>
          </p:cNvCxnSpPr>
          <p:nvPr/>
        </p:nvCxnSpPr>
        <p:spPr>
          <a:xfrm flipV="1">
            <a:off x="846667" y="-905355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ágrima 1">
            <a:extLst>
              <a:ext uri="{FF2B5EF4-FFF2-40B4-BE49-F238E27FC236}">
                <a16:creationId xmlns:a16="http://schemas.microsoft.com/office/drawing/2014/main" id="{5E1EEF5C-E5B5-4F3F-4350-62A53AF10C7C}"/>
              </a:ext>
            </a:extLst>
          </p:cNvPr>
          <p:cNvSpPr/>
          <p:nvPr/>
        </p:nvSpPr>
        <p:spPr>
          <a:xfrm rot="14647288">
            <a:off x="-6020258" y="-5286834"/>
            <a:ext cx="20555868" cy="20555868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2233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48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-3328700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7852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2" r="45194" b="151"/>
          <a:stretch>
            <a:fillRect/>
          </a:stretch>
        </p:blipFill>
        <p:spPr>
          <a:xfrm>
            <a:off x="-3246534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9016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-3338046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337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-3242376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6341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634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234565" y="25572"/>
            <a:ext cx="10662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Manual de instalação</a:t>
            </a:r>
          </a:p>
        </p:txBody>
      </p:sp>
      <p:pic>
        <p:nvPicPr>
          <p:cNvPr id="10" name="Imagem 9" descr="Diagrama&#10;&#10;Descrição gerada automaticamente com confiança média">
            <a:extLst>
              <a:ext uri="{FF2B5EF4-FFF2-40B4-BE49-F238E27FC236}">
                <a16:creationId xmlns:a16="http://schemas.microsoft.com/office/drawing/2014/main" id="{A579B4DE-0031-4434-5544-3D1AE0FE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3" y="2236700"/>
            <a:ext cx="2202426" cy="3040610"/>
          </a:xfrm>
          <a:prstGeom prst="rect">
            <a:avLst/>
          </a:prstGeom>
        </p:spPr>
      </p:pic>
      <p:pic>
        <p:nvPicPr>
          <p:cNvPr id="13" name="Imagem 12" descr="Texto, Carta&#10;&#10;Descrição gerada automaticamente">
            <a:extLst>
              <a:ext uri="{FF2B5EF4-FFF2-40B4-BE49-F238E27FC236}">
                <a16:creationId xmlns:a16="http://schemas.microsoft.com/office/drawing/2014/main" id="{54E7054B-3AEB-AEEE-1DBE-6B045C126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76" y="1461153"/>
            <a:ext cx="1601024" cy="2200772"/>
          </a:xfrm>
          <a:prstGeom prst="rect">
            <a:avLst/>
          </a:prstGeom>
        </p:spPr>
      </p:pic>
      <p:pic>
        <p:nvPicPr>
          <p:cNvPr id="15" name="Imagem 14" descr="Texto, Carta&#10;&#10;Descrição gerada automaticamente">
            <a:extLst>
              <a:ext uri="{FF2B5EF4-FFF2-40B4-BE49-F238E27FC236}">
                <a16:creationId xmlns:a16="http://schemas.microsoft.com/office/drawing/2014/main" id="{3890926D-50FE-9904-7E71-E60FEAA5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28" y="1461153"/>
            <a:ext cx="1601024" cy="2198874"/>
          </a:xfrm>
          <a:prstGeom prst="rect">
            <a:avLst/>
          </a:prstGeom>
        </p:spPr>
      </p:pic>
      <p:pic>
        <p:nvPicPr>
          <p:cNvPr id="17" name="Imagem 16" descr="Diagrama, Texto&#10;&#10;Descrição gerada automaticamente">
            <a:extLst>
              <a:ext uri="{FF2B5EF4-FFF2-40B4-BE49-F238E27FC236}">
                <a16:creationId xmlns:a16="http://schemas.microsoft.com/office/drawing/2014/main" id="{168F95BE-B2CF-5D08-9B37-EEF19F101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40" y="1461152"/>
            <a:ext cx="1595956" cy="2198873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5553FD8E-12E9-2A0F-C1CD-4E294F695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64" y="1461153"/>
            <a:ext cx="1595957" cy="2185274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56AED617-E800-BFE1-75C3-FE6FFB6E0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36" y="1458545"/>
            <a:ext cx="1592961" cy="2181827"/>
          </a:xfrm>
          <a:prstGeom prst="rect">
            <a:avLst/>
          </a:prstGeom>
        </p:spPr>
      </p:pic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CF510343-9FDB-3848-B1B5-553640B0F9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04" y="4038599"/>
            <a:ext cx="1600896" cy="2189237"/>
          </a:xfrm>
          <a:prstGeom prst="rect">
            <a:avLst/>
          </a:prstGeom>
        </p:spPr>
      </p:pic>
      <p:pic>
        <p:nvPicPr>
          <p:cNvPr id="25" name="Imagem 24" descr="Texto&#10;&#10;Descrição gerada automaticamente">
            <a:extLst>
              <a:ext uri="{FF2B5EF4-FFF2-40B4-BE49-F238E27FC236}">
                <a16:creationId xmlns:a16="http://schemas.microsoft.com/office/drawing/2014/main" id="{FADD39A4-BB1D-2E7A-D0E5-1354E32C8F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18" y="4038599"/>
            <a:ext cx="1600895" cy="2192694"/>
          </a:xfrm>
          <a:prstGeom prst="rect">
            <a:avLst/>
          </a:prstGeom>
        </p:spPr>
      </p:pic>
      <p:pic>
        <p:nvPicPr>
          <p:cNvPr id="27" name="Imagem 26" descr="Texto&#10;&#10;Descrição gerada automaticamente">
            <a:extLst>
              <a:ext uri="{FF2B5EF4-FFF2-40B4-BE49-F238E27FC236}">
                <a16:creationId xmlns:a16="http://schemas.microsoft.com/office/drawing/2014/main" id="{B781E64B-96F0-3F57-4E50-AF71D8C910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87" y="4038598"/>
            <a:ext cx="1602067" cy="2189237"/>
          </a:xfrm>
          <a:prstGeom prst="rect">
            <a:avLst/>
          </a:prstGeom>
        </p:spPr>
      </p:pic>
      <p:pic>
        <p:nvPicPr>
          <p:cNvPr id="29" name="Imagem 28" descr="Gráfico&#10;&#10;Descrição gerada automaticamente">
            <a:extLst>
              <a:ext uri="{FF2B5EF4-FFF2-40B4-BE49-F238E27FC236}">
                <a16:creationId xmlns:a16="http://schemas.microsoft.com/office/drawing/2014/main" id="{11E1BBA0-7EFB-194D-FFEB-0301013409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00" y="4038598"/>
            <a:ext cx="1595956" cy="2187801"/>
          </a:xfrm>
          <a:prstGeom prst="rect">
            <a:avLst/>
          </a:prstGeom>
        </p:spPr>
      </p:pic>
      <p:pic>
        <p:nvPicPr>
          <p:cNvPr id="31" name="Imagem 30" descr="Texto preto sobre fundo branco&#10;&#10;Descrição gerada automaticamente">
            <a:extLst>
              <a:ext uri="{FF2B5EF4-FFF2-40B4-BE49-F238E27FC236}">
                <a16:creationId xmlns:a16="http://schemas.microsoft.com/office/drawing/2014/main" id="{537CB09F-D7C7-13AB-E8B2-DD6EBDB570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29" y="4038598"/>
            <a:ext cx="1632068" cy="21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B5AB175-BA25-3391-B242-20278A6F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099" y="1470834"/>
            <a:ext cx="6502058" cy="497681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-4455882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Incidente</a:t>
            </a:r>
          </a:p>
        </p:txBody>
      </p:sp>
    </p:spTree>
    <p:extLst>
      <p:ext uri="{BB962C8B-B14F-4D97-AF65-F5344CB8AC3E}">
        <p14:creationId xmlns:p14="http://schemas.microsoft.com/office/powerpoint/2010/main" val="26563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B5AB175-BA25-3391-B242-20278A6F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26" y="1470834"/>
            <a:ext cx="6502058" cy="4976814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363741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Incidente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376923-A3EE-AC3D-2E80-46E26A79FA1F}"/>
              </a:ext>
            </a:extLst>
          </p:cNvPr>
          <p:cNvSpPr txBox="1"/>
          <p:nvPr/>
        </p:nvSpPr>
        <p:spPr>
          <a:xfrm>
            <a:off x="-5232090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62B8EAB-3486-01E4-8F89-9EC7357B5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781" y="1415404"/>
            <a:ext cx="7085418" cy="49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CE0EB5-4B6C-D61A-AAA5-AF8E21460AB2}"/>
              </a:ext>
            </a:extLst>
          </p:cNvPr>
          <p:cNvCxnSpPr/>
          <p:nvPr/>
        </p:nvCxnSpPr>
        <p:spPr>
          <a:xfrm flipV="1">
            <a:off x="846667" y="690303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46E9B-78B9-874E-9C59-84BDC89FE3A4}"/>
              </a:ext>
            </a:extLst>
          </p:cNvPr>
          <p:cNvSpPr txBox="1"/>
          <p:nvPr/>
        </p:nvSpPr>
        <p:spPr>
          <a:xfrm>
            <a:off x="1078680" y="674589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FE7DEC-C683-02A3-9361-4B66A9B43A46}"/>
              </a:ext>
            </a:extLst>
          </p:cNvPr>
          <p:cNvSpPr txBox="1"/>
          <p:nvPr/>
        </p:nvSpPr>
        <p:spPr>
          <a:xfrm>
            <a:off x="1078680" y="7130613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pic>
        <p:nvPicPr>
          <p:cNvPr id="8" name="Imagem 7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1ABA78E3-7A86-B114-8E2D-4002FE54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80410" y="341013"/>
            <a:ext cx="3015739" cy="303075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0" name="Imagem 9" descr="Homem de camisa branca&#10;&#10;Descrição gerada automaticamente">
            <a:extLst>
              <a:ext uri="{FF2B5EF4-FFF2-40B4-BE49-F238E27FC236}">
                <a16:creationId xmlns:a16="http://schemas.microsoft.com/office/drawing/2014/main" id="{F4398878-AE12-368B-1F8E-78D35B8E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590642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61A168C4-5096-D019-9C30-B249201506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593566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2" name="Imagem 11" descr="Mulher com cabelos longos&#10;&#10;Descrição gerada automaticamente">
            <a:extLst>
              <a:ext uri="{FF2B5EF4-FFF2-40B4-BE49-F238E27FC236}">
                <a16:creationId xmlns:a16="http://schemas.microsoft.com/office/drawing/2014/main" id="{7E86A0EA-FF48-A000-203B-3486958E2F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0120334" y="383045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6E4F543B-E4B0-2109-EC68-1FF75E0230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8101053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1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pic>
        <p:nvPicPr>
          <p:cNvPr id="18" name="Imagem 17" descr="Diagrama&#10;&#10;Descrição gerada automaticamente">
            <a:extLst>
              <a:ext uri="{FF2B5EF4-FFF2-40B4-BE49-F238E27FC236}">
                <a16:creationId xmlns:a16="http://schemas.microsoft.com/office/drawing/2014/main" id="{DA94C214-4E97-9F32-9F25-B54DDB33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95" y="1415404"/>
            <a:ext cx="7085418" cy="490580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333598" y="2714146"/>
            <a:ext cx="43063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46A6A8-D115-BCEA-1279-345D827CEA38}"/>
              </a:ext>
            </a:extLst>
          </p:cNvPr>
          <p:cNvSpPr txBox="1"/>
          <p:nvPr/>
        </p:nvSpPr>
        <p:spPr>
          <a:xfrm>
            <a:off x="-4750251" y="2714146"/>
            <a:ext cx="46575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Requisito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D622E18-6A7C-6CA5-C823-3D4A345F2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41" y="580571"/>
            <a:ext cx="4657500" cy="57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28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29892"/>
            <a:ext cx="531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Processo de atendimento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Fluxogramas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FAFAC6-26EB-D6C3-8222-07379EFA54F5}"/>
              </a:ext>
            </a:extLst>
          </p:cNvPr>
          <p:cNvSpPr txBox="1"/>
          <p:nvPr/>
        </p:nvSpPr>
        <p:spPr>
          <a:xfrm>
            <a:off x="1183686" y="2714146"/>
            <a:ext cx="46575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Requisito</a:t>
            </a: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702F8D67-144B-6E88-4798-1A055C94B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61" y="580571"/>
            <a:ext cx="4657500" cy="5740639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746FE8-4BA2-90A2-5C7A-69E8D9FB2122}"/>
              </a:ext>
            </a:extLst>
          </p:cNvPr>
          <p:cNvCxnSpPr>
            <a:cxnSpLocks/>
          </p:cNvCxnSpPr>
          <p:nvPr/>
        </p:nvCxnSpPr>
        <p:spPr>
          <a:xfrm flipV="1">
            <a:off x="846667" y="-2005357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E8D706-9D19-20A0-26BF-9B50CFBC3302}"/>
              </a:ext>
            </a:extLst>
          </p:cNvPr>
          <p:cNvSpPr txBox="1"/>
          <p:nvPr/>
        </p:nvSpPr>
        <p:spPr>
          <a:xfrm>
            <a:off x="996235" y="-2033036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66651-2393-5DB7-BF24-ADCC0C13066A}"/>
              </a:ext>
            </a:extLst>
          </p:cNvPr>
          <p:cNvSpPr txBox="1"/>
          <p:nvPr/>
        </p:nvSpPr>
        <p:spPr>
          <a:xfrm>
            <a:off x="996236" y="-1817822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325952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3532880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12781492" y="2438449"/>
            <a:ext cx="601820" cy="5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32947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12527771" y="3337284"/>
            <a:ext cx="619096" cy="6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58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12363014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3129998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</p:spTree>
    <p:extLst>
      <p:ext uri="{BB962C8B-B14F-4D97-AF65-F5344CB8AC3E}">
        <p14:creationId xmlns:p14="http://schemas.microsoft.com/office/powerpoint/2010/main" val="1818936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1243252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319950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Ser resiliente</a:t>
            </a:r>
          </a:p>
        </p:txBody>
      </p:sp>
    </p:spTree>
    <p:extLst>
      <p:ext uri="{BB962C8B-B14F-4D97-AF65-F5344CB8AC3E}">
        <p14:creationId xmlns:p14="http://schemas.microsoft.com/office/powerpoint/2010/main" val="1919137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5" y="-27679"/>
            <a:ext cx="683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Aprendizagem através do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Cooperação e sinergia em grupo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Importância da administração do tempo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Lidar com mudanças 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83107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59805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Ser resiliente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9A489D2-B640-EEC5-26A5-119FF510C3A1}"/>
              </a:ext>
            </a:extLst>
          </p:cNvPr>
          <p:cNvCxnSpPr>
            <a:cxnSpLocks/>
          </p:cNvCxnSpPr>
          <p:nvPr/>
        </p:nvCxnSpPr>
        <p:spPr>
          <a:xfrm flipV="1">
            <a:off x="846667" y="-1849677"/>
            <a:ext cx="0" cy="1371600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EBF40B4-4A49-DBAC-B8F5-1BEF1867865A}"/>
              </a:ext>
            </a:extLst>
          </p:cNvPr>
          <p:cNvSpPr txBox="1"/>
          <p:nvPr/>
        </p:nvSpPr>
        <p:spPr>
          <a:xfrm>
            <a:off x="996236" y="-1890867"/>
            <a:ext cx="10199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5E2424"/>
                </a:solidFill>
                <a:latin typeface="Franklin Gothic Heavy" panose="020B0903020102020204" pitchFamily="34" charset="0"/>
              </a:rPr>
              <a:t>Agradecimento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3FF686-D4DE-005D-C341-8418474688D9}"/>
              </a:ext>
            </a:extLst>
          </p:cNvPr>
          <p:cNvSpPr txBox="1"/>
          <p:nvPr/>
        </p:nvSpPr>
        <p:spPr>
          <a:xfrm>
            <a:off x="-6329520" y="2438449"/>
            <a:ext cx="4574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Franklin Gothic Book" panose="020B0503020102020204" pitchFamily="34" charset="0"/>
              </a:rPr>
              <a:t>SPTech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6C8FD7-6843-DA3F-9B3B-53AD79A5BC82}"/>
              </a:ext>
            </a:extLst>
          </p:cNvPr>
          <p:cNvSpPr txBox="1"/>
          <p:nvPr/>
        </p:nvSpPr>
        <p:spPr>
          <a:xfrm>
            <a:off x="-6329519" y="3354571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Corpo docente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F4BFED-52E1-3877-F98A-781EC5CD7061}"/>
              </a:ext>
            </a:extLst>
          </p:cNvPr>
          <p:cNvSpPr txBox="1"/>
          <p:nvPr/>
        </p:nvSpPr>
        <p:spPr>
          <a:xfrm>
            <a:off x="-6329519" y="4260553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Leonardo e Matheus Bins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911961-099B-2F07-268A-1DE86D17F7FD}"/>
              </a:ext>
            </a:extLst>
          </p:cNvPr>
          <p:cNvSpPr txBox="1"/>
          <p:nvPr/>
        </p:nvSpPr>
        <p:spPr>
          <a:xfrm>
            <a:off x="-6329519" y="5290344"/>
            <a:ext cx="564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Nossas </a:t>
            </a:r>
            <a:r>
              <a:rPr lang="pt-BR" sz="3600" dirty="0" err="1">
                <a:latin typeface="Franklin Gothic Book" panose="020B0503020102020204" pitchFamily="34" charset="0"/>
              </a:rPr>
              <a:t>familias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50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95367D4-8BCE-8F63-4A95-778C1A4E0BBA}"/>
              </a:ext>
            </a:extLst>
          </p:cNvPr>
          <p:cNvSpPr/>
          <p:nvPr/>
        </p:nvSpPr>
        <p:spPr>
          <a:xfrm>
            <a:off x="0" y="-27679"/>
            <a:ext cx="12192000" cy="6858000"/>
          </a:xfrm>
          <a:prstGeom prst="rect">
            <a:avLst/>
          </a:prstGeom>
          <a:solidFill>
            <a:srgbClr val="DDB2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371600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-41190"/>
            <a:ext cx="10199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5E2424"/>
                </a:solidFill>
                <a:latin typeface="Franklin Gothic Heavy" panose="020B0903020102020204" pitchFamily="34" charset="0"/>
              </a:rPr>
              <a:t>Agradecimento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598055" y="2387392"/>
            <a:ext cx="66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Franklin Gothic Book" panose="020B0503020102020204" pitchFamily="34" charset="0"/>
              </a:rPr>
              <a:t>SPTech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C105274-0002-2A97-CFB3-704C121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870"/>
          <a:stretch/>
        </p:blipFill>
        <p:spPr>
          <a:xfrm>
            <a:off x="846667" y="2438449"/>
            <a:ext cx="601820" cy="5952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C567D9-A185-D025-A8C3-E1C7A4D4AB34}"/>
              </a:ext>
            </a:extLst>
          </p:cNvPr>
          <p:cNvSpPr txBox="1"/>
          <p:nvPr/>
        </p:nvSpPr>
        <p:spPr>
          <a:xfrm>
            <a:off x="1598055" y="3303514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Corpo docente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2FDA0ED-CE55-A416-F60E-841742AA1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880" t="8067" r="11193" b="27041"/>
          <a:stretch/>
        </p:blipFill>
        <p:spPr>
          <a:xfrm>
            <a:off x="831071" y="3337284"/>
            <a:ext cx="619096" cy="62829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32A90AE-096F-FA1A-C73C-0B8C908FE3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546"/>
          <a:stretch/>
        </p:blipFill>
        <p:spPr>
          <a:xfrm>
            <a:off x="831071" y="4258999"/>
            <a:ext cx="609600" cy="62829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62109A-1AAF-F6A6-38E7-5F3FC91439FA}"/>
              </a:ext>
            </a:extLst>
          </p:cNvPr>
          <p:cNvSpPr txBox="1"/>
          <p:nvPr/>
        </p:nvSpPr>
        <p:spPr>
          <a:xfrm>
            <a:off x="1598055" y="4209496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Leonardo e Matheus Bins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1FD1435-ED17-51DD-A738-40156AB5AF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916" r="7874" b="18514"/>
          <a:stretch/>
        </p:blipFill>
        <p:spPr>
          <a:xfrm>
            <a:off x="831071" y="5185421"/>
            <a:ext cx="622108" cy="75406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07C067-A1E8-16C6-088E-3B5808383080}"/>
              </a:ext>
            </a:extLst>
          </p:cNvPr>
          <p:cNvSpPr txBox="1"/>
          <p:nvPr/>
        </p:nvSpPr>
        <p:spPr>
          <a:xfrm>
            <a:off x="1598055" y="5239287"/>
            <a:ext cx="8165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Nossas </a:t>
            </a:r>
            <a:r>
              <a:rPr lang="pt-BR" sz="3600" dirty="0" err="1">
                <a:latin typeface="Franklin Gothic Book" panose="020B0503020102020204" pitchFamily="34" charset="0"/>
              </a:rPr>
              <a:t>familias</a:t>
            </a:r>
            <a:endParaRPr lang="pt-BR" sz="36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71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D9E4521-AD97-ACC4-E8E9-E97306283B23}"/>
              </a:ext>
            </a:extLst>
          </p:cNvPr>
          <p:cNvCxnSpPr/>
          <p:nvPr/>
        </p:nvCxnSpPr>
        <p:spPr>
          <a:xfrm flipV="1">
            <a:off x="846667" y="711702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ADA43E-C3BF-CCB1-3442-DC05CE041933}"/>
              </a:ext>
            </a:extLst>
          </p:cNvPr>
          <p:cNvSpPr txBox="1"/>
          <p:nvPr/>
        </p:nvSpPr>
        <p:spPr>
          <a:xfrm>
            <a:off x="1078680" y="695987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B8FC45C7-69D4-1159-73E3-C895E4B2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99104" y="338365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5C471-5E65-C575-298B-97DC49F1807A}"/>
              </a:ext>
            </a:extLst>
          </p:cNvPr>
          <p:cNvSpPr txBox="1"/>
          <p:nvPr/>
        </p:nvSpPr>
        <p:spPr>
          <a:xfrm>
            <a:off x="1078680" y="7344602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7" name="Imagem 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E8D87C05-F04B-BA3A-B141-5B32945318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0031793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C7D067E2-C5F6-CBCC-FD5B-0FCE8F0875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395679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3" name="Imagem 12" descr="Mulher com cabelos longos&#10;&#10;Descrição gerada automaticamente">
            <a:extLst>
              <a:ext uri="{FF2B5EF4-FFF2-40B4-BE49-F238E27FC236}">
                <a16:creationId xmlns:a16="http://schemas.microsoft.com/office/drawing/2014/main" id="{38E8CFA0-17C9-976A-6BEC-9D867DA4CE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8024592" y="337394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9B7FE86-2081-0A3A-B694-7A3707BCFF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6017391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0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14" name="Imagem 1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F116F599-1C9B-0D0E-5A6D-874AD238C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88943" y="339184"/>
            <a:ext cx="2976367" cy="3030757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5" name="Imagem 14" descr="Homem de camisa branca&#10;&#10;Descrição gerada automaticamente">
            <a:extLst>
              <a:ext uri="{FF2B5EF4-FFF2-40B4-BE49-F238E27FC236}">
                <a16:creationId xmlns:a16="http://schemas.microsoft.com/office/drawing/2014/main" id="{94CF4303-FB05-F8E5-BF23-860F95B3A6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0093560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7" name="Imagem 1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5AF18F36-9590-5A1D-3B8F-5FAAB5AB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7895925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8" name="Imagem 17" descr="Mulher com cabelos longos&#10;&#10;Descrição gerada automaticamente">
            <a:extLst>
              <a:ext uri="{FF2B5EF4-FFF2-40B4-BE49-F238E27FC236}">
                <a16:creationId xmlns:a16="http://schemas.microsoft.com/office/drawing/2014/main" id="{CE206C7E-9F05-8EB6-E017-B56C2610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5713585" y="332122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58587A3-5A6E-2782-85D4-8310EA67F2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3625525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0E650A6-DF2C-755C-5BBC-7E4D9B7BD066}"/>
              </a:ext>
            </a:extLst>
          </p:cNvPr>
          <p:cNvCxnSpPr/>
          <p:nvPr/>
        </p:nvCxnSpPr>
        <p:spPr>
          <a:xfrm flipV="1">
            <a:off x="846667" y="72366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698B3-1658-A1D1-1FE0-E54D459ACA2B}"/>
              </a:ext>
            </a:extLst>
          </p:cNvPr>
          <p:cNvSpPr txBox="1"/>
          <p:nvPr/>
        </p:nvSpPr>
        <p:spPr>
          <a:xfrm>
            <a:off x="1078680" y="70795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C3F663-19BB-A59A-7CFD-4E0C4D7EC458}"/>
              </a:ext>
            </a:extLst>
          </p:cNvPr>
          <p:cNvSpPr txBox="1"/>
          <p:nvPr/>
        </p:nvSpPr>
        <p:spPr>
          <a:xfrm>
            <a:off x="1078680" y="7464223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</p:spTree>
    <p:extLst>
      <p:ext uri="{BB962C8B-B14F-4D97-AF65-F5344CB8AC3E}">
        <p14:creationId xmlns:p14="http://schemas.microsoft.com/office/powerpoint/2010/main" val="5027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1C5B008-94E0-5EC4-6BC6-D0D31C17B9E3}"/>
              </a:ext>
            </a:extLst>
          </p:cNvPr>
          <p:cNvCxnSpPr/>
          <p:nvPr/>
        </p:nvCxnSpPr>
        <p:spPr>
          <a:xfrm flipV="1">
            <a:off x="846667" y="70532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C08F-B273-ACF3-10BB-20A395D94020}"/>
              </a:ext>
            </a:extLst>
          </p:cNvPr>
          <p:cNvSpPr txBox="1"/>
          <p:nvPr/>
        </p:nvSpPr>
        <p:spPr>
          <a:xfrm>
            <a:off x="1078680" y="6896132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C5A80-859E-3599-1A8E-E66C1D9C8103}"/>
              </a:ext>
            </a:extLst>
          </p:cNvPr>
          <p:cNvSpPr txBox="1"/>
          <p:nvPr/>
        </p:nvSpPr>
        <p:spPr>
          <a:xfrm>
            <a:off x="1078680" y="7280855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0" name="Imagem 9" descr="Mulher com cabelos longos&#10;&#10;Descrição gerada automaticamente">
            <a:extLst>
              <a:ext uri="{FF2B5EF4-FFF2-40B4-BE49-F238E27FC236}">
                <a16:creationId xmlns:a16="http://schemas.microsoft.com/office/drawing/2014/main" id="{073C4AD9-643A-FF18-76FE-F847ECB620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3421097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1" name="Imagem 10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7C06F8E5-2A04-8412-815A-119B3E4D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5532357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2" name="Imagem 11" descr="Homem de camisa branca&#10;&#10;Descrição gerada automaticamente">
            <a:extLst>
              <a:ext uri="{FF2B5EF4-FFF2-40B4-BE49-F238E27FC236}">
                <a16:creationId xmlns:a16="http://schemas.microsoft.com/office/drawing/2014/main" id="{89C0E929-6941-6BF1-DE78-195138FE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7635934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3" name="Imagem 12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4355CFED-36CB-E1D3-7656-E2FC5954F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9646413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8" name="Imagem 17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012EABAE-30A1-4202-97B4-952C8214A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186902" y="338366"/>
            <a:ext cx="3012486" cy="3017678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39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Onda do mar">
            <a:extLst>
              <a:ext uri="{FF2B5EF4-FFF2-40B4-BE49-F238E27FC236}">
                <a16:creationId xmlns:a16="http://schemas.microsoft.com/office/drawing/2014/main" id="{5D2D6237-AA9B-A42D-761E-4B5631BF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A0B6784-BD19-2B4B-E1DA-2BE9899095EC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A06208-4705-9117-9773-E747140F811F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887B37-ADF4-E9A0-5DCB-F2AD50777CA0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DA373-6D66-752C-E9E1-89342F0B9B22}"/>
              </a:ext>
            </a:extLst>
          </p:cNvPr>
          <p:cNvSpPr txBox="1"/>
          <p:nvPr/>
        </p:nvSpPr>
        <p:spPr>
          <a:xfrm>
            <a:off x="1078680" y="4562507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7" name="Imagem 16" descr="Mulher com cabelos longos&#10;&#10;Descrição gerada automaticamente">
            <a:extLst>
              <a:ext uri="{FF2B5EF4-FFF2-40B4-BE49-F238E27FC236}">
                <a16:creationId xmlns:a16="http://schemas.microsoft.com/office/drawing/2014/main" id="{41822E20-2F66-DD92-CDFE-E39D0DF7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91928" y="354103"/>
            <a:ext cx="3015739" cy="3030757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C468E868-C34A-D408-E0D3-1459B1265C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3468466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20" name="Imagem 19" descr="Homem de camisa branca&#10;&#10;Descrição gerada automaticamente">
            <a:extLst>
              <a:ext uri="{FF2B5EF4-FFF2-40B4-BE49-F238E27FC236}">
                <a16:creationId xmlns:a16="http://schemas.microsoft.com/office/drawing/2014/main" id="{47AA2B51-96B9-8C37-1A17-A34E7B347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5510351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21" name="Imagem 2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943F938A-61BB-C7F6-B870-705E2A16336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7636251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22" name="Imagem 21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B3E97B7C-0CCB-0979-1C5F-3A02F23F59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973889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C2067142-9265-1A14-ABFA-474F8939A279}"/>
              </a:ext>
            </a:extLst>
          </p:cNvPr>
          <p:cNvSpPr/>
          <p:nvPr/>
        </p:nvSpPr>
        <p:spPr>
          <a:xfrm>
            <a:off x="-2886387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00298749-78DA-CDCC-ECD7-8132F1ECDBCD}"/>
              </a:ext>
            </a:extLst>
          </p:cNvPr>
          <p:cNvSpPr/>
          <p:nvPr/>
        </p:nvSpPr>
        <p:spPr>
          <a:xfrm>
            <a:off x="1254994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1868754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779480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3282539" y="2598259"/>
            <a:ext cx="562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CF11EC-7B64-BDBE-451E-BF119BB3A020}"/>
              </a:ext>
            </a:extLst>
          </p:cNvPr>
          <p:cNvCxnSpPr>
            <a:cxnSpLocks/>
          </p:cNvCxnSpPr>
          <p:nvPr/>
        </p:nvCxnSpPr>
        <p:spPr>
          <a:xfrm flipH="1">
            <a:off x="-450950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595DA3-229C-ADE0-FACE-3EE72BF1C095}"/>
              </a:ext>
            </a:extLst>
          </p:cNvPr>
          <p:cNvSpPr txBox="1"/>
          <p:nvPr/>
        </p:nvSpPr>
        <p:spPr>
          <a:xfrm>
            <a:off x="-461544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</p:spTree>
    <p:extLst>
      <p:ext uri="{BB962C8B-B14F-4D97-AF65-F5344CB8AC3E}">
        <p14:creationId xmlns:p14="http://schemas.microsoft.com/office/powerpoint/2010/main" val="406611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-3410913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-3062962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</p:spTree>
    <p:extLst>
      <p:ext uri="{BB962C8B-B14F-4D97-AF65-F5344CB8AC3E}">
        <p14:creationId xmlns:p14="http://schemas.microsoft.com/office/powerpoint/2010/main" val="205729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364</Words>
  <Application>Microsoft Office PowerPoint</Application>
  <PresentationFormat>Widescreen</PresentationFormat>
  <Paragraphs>166</Paragraphs>
  <Slides>37</Slides>
  <Notes>32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Franklin Gothic Book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DE ARAUJO FERREIRA DE SOUZA .</cp:lastModifiedBy>
  <cp:revision>4</cp:revision>
  <dcterms:created xsi:type="dcterms:W3CDTF">2023-10-28T20:40:32Z</dcterms:created>
  <dcterms:modified xsi:type="dcterms:W3CDTF">2023-12-08T06:05:27Z</dcterms:modified>
</cp:coreProperties>
</file>